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2" autoAdjust="0"/>
    <p:restoredTop sz="86384" autoAdjust="0"/>
  </p:normalViewPr>
  <p:slideViewPr>
    <p:cSldViewPr snapToGrid="0" showGuides="1">
      <p:cViewPr varScale="1">
        <p:scale>
          <a:sx n="107" d="100"/>
          <a:sy n="107" d="100"/>
        </p:scale>
        <p:origin x="192" y="29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4641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通过字典实现。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200"/>
              </a:lnSpc>
              <a:buFont typeface="Wingdings" pitchFamily="2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一个变量对应一个字典，用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。防止多处同时访问，需要加锁操作。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移除一个关联对象的属性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enlo-Regular" charset="0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调用擦除函数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erase()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对象移除，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对应的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AssociationMap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也会移除。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selecor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(getter))//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B400C4B-9055-5348-A20E-BC6C2F8FAAB3}"/>
              </a:ext>
            </a:extLst>
          </p:cNvPr>
          <p:cNvSpPr txBox="1"/>
          <p:nvPr/>
        </p:nvSpPr>
        <p:spPr>
          <a:xfrm>
            <a:off x="1417320" y="4549422"/>
            <a:ext cx="101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无 </a:t>
            </a:r>
            <a:r>
              <a:rPr kumimoji="1" lang="en-US" altLang="zh-CN" dirty="0"/>
              <a:t>weak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413D4-37C1-1F44-BBED-3971223729F1}"/>
              </a:ext>
            </a:extLst>
          </p:cNvPr>
          <p:cNvSpPr txBox="1"/>
          <p:nvPr/>
        </p:nvSpPr>
        <p:spPr>
          <a:xfrm>
            <a:off x="6781024" y="4134587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4DF1F8-A118-CE46-B042-861E80E7004F}"/>
              </a:ext>
            </a:extLst>
          </p:cNvPr>
          <p:cNvSpPr txBox="1"/>
          <p:nvPr/>
        </p:nvSpPr>
        <p:spPr>
          <a:xfrm>
            <a:off x="9855200" y="413458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B3DDA-B11B-EB42-9C90-68E8EB5D40D1}"/>
              </a:ext>
            </a:extLst>
          </p:cNvPr>
          <p:cNvSpPr txBox="1"/>
          <p:nvPr/>
        </p:nvSpPr>
        <p:spPr>
          <a:xfrm>
            <a:off x="6096000" y="5227029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DD6201-DA79-A14C-851D-CDC8B00FC38D}"/>
              </a:ext>
            </a:extLst>
          </p:cNvPr>
          <p:cNvSpPr txBox="1"/>
          <p:nvPr/>
        </p:nvSpPr>
        <p:spPr>
          <a:xfrm>
            <a:off x="7549488" y="5242768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F5DB7D-8EEC-7B48-9BE7-339D91C1DCEB}"/>
              </a:ext>
            </a:extLst>
          </p:cNvPr>
          <p:cNvSpPr txBox="1"/>
          <p:nvPr/>
        </p:nvSpPr>
        <p:spPr>
          <a:xfrm>
            <a:off x="3547390" y="6007193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		</a:t>
            </a:r>
            <a:r>
              <a:rPr lang="zh-CN" altLang="en-US" sz="1200" dirty="0">
                <a:solidFill>
                  <a:srgbClr val="AA0D91"/>
                </a:solidFill>
                <a:latin typeface="Menlo-Regular" charset="0"/>
              </a:rPr>
              <a:t>    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endParaRPr kumimoji="1" lang="zh-CN" altLang="en-US" sz="12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263043-0980-8649-8EDA-A133DBB58AB4}"/>
              </a:ext>
            </a:extLst>
          </p:cNvPr>
          <p:cNvCxnSpPr>
            <a:stCxn id="8" idx="3"/>
          </p:cNvCxnSpPr>
          <p:nvPr/>
        </p:nvCxnSpPr>
        <p:spPr>
          <a:xfrm>
            <a:off x="3391678" y="6049734"/>
            <a:ext cx="2534989" cy="28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FD381D-3D11-C04A-971E-CF9289F773D0}"/>
              </a:ext>
            </a:extLst>
          </p:cNvPr>
          <p:cNvSpPr txBox="1"/>
          <p:nvPr/>
        </p:nvSpPr>
        <p:spPr>
          <a:xfrm>
            <a:off x="0" y="4657363"/>
            <a:ext cx="22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DISGUISE</a:t>
            </a:r>
            <a:r>
              <a:rPr lang="zh-CN" altLang="en-US" dirty="0"/>
              <a:t>函数：得到</a:t>
            </a:r>
            <a:r>
              <a:rPr lang="en-US" altLang="zh-CN" dirty="0"/>
              <a:t>object</a:t>
            </a:r>
            <a:r>
              <a:rPr lang="zh-CN" altLang="en-US" dirty="0"/>
              <a:t>内存地址</a:t>
            </a:r>
            <a:r>
              <a:rPr lang="en-US" altLang="zh-CN" dirty="0"/>
              <a:t>+</a:t>
            </a:r>
            <a:r>
              <a:rPr lang="zh-CN" altLang="en-US" dirty="0"/>
              <a:t>一个运算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auto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NSGlobalBlock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NSConcreteGlobalBlock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NSStackBlock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NSConcreteStackBlock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NSMallocBlock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NSConcreteMallocBlock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14276</TotalTime>
  <Words>4676</Words>
  <Application>Microsoft Macintosh PowerPoint</Application>
  <PresentationFormat>宽屏</PresentationFormat>
  <Paragraphs>772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858</cp:revision>
  <dcterms:created xsi:type="dcterms:W3CDTF">2017-11-23T13:35:11Z</dcterms:created>
  <dcterms:modified xsi:type="dcterms:W3CDTF">2021-08-11T15:52:52Z</dcterms:modified>
</cp:coreProperties>
</file>